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sldIdLst>
    <p:sldId id="256" r:id="rId2"/>
    <p:sldId id="263" r:id="rId3"/>
    <p:sldId id="257" r:id="rId4"/>
    <p:sldId id="264" r:id="rId5"/>
    <p:sldId id="261" r:id="rId6"/>
    <p:sldId id="265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D22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40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02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217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87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2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697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434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90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20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66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48F3-3F67-47F8-8EAB-F20102E7C444}" type="datetimeFigureOut">
              <a:rPr lang="ru-RU" smtClean="0"/>
              <a:t>24.01.2022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7AC14-1481-4884-98FB-CFF129FB7A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48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260838"/>
            <a:ext cx="8825658" cy="3329581"/>
          </a:xfrm>
        </p:spPr>
        <p:txBody>
          <a:bodyPr/>
          <a:lstStyle/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00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260838"/>
            <a:ext cx="8825658" cy="3329581"/>
          </a:xfrm>
        </p:spPr>
        <p:txBody>
          <a:bodyPr/>
          <a:lstStyle/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-1180726"/>
            <a:ext cx="10117394" cy="5691034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-1049082" y="4040863"/>
            <a:ext cx="14525468" cy="1858780"/>
          </a:xfrm>
          <a:prstGeom prst="round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rgbClr val="FFFFFF"/>
                </a:solidFill>
              </a:rPr>
              <a:t>Мавлаев Джабраил</a:t>
            </a:r>
            <a:br>
              <a:rPr lang="ru-RU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&amp;</a:t>
            </a:r>
          </a:p>
          <a:p>
            <a:pPr algn="ctr"/>
            <a:r>
              <a:rPr lang="ru-RU" sz="2400" dirty="0" smtClean="0">
                <a:solidFill>
                  <a:srgbClr val="FFFFFF"/>
                </a:solidFill>
              </a:rPr>
              <a:t>Дени ….</a:t>
            </a:r>
          </a:p>
        </p:txBody>
      </p:sp>
    </p:spTree>
    <p:extLst>
      <p:ext uri="{BB962C8B-B14F-4D97-AF65-F5344CB8AC3E}">
        <p14:creationId xmlns:p14="http://schemas.microsoft.com/office/powerpoint/2010/main" val="485520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089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172394" y="1548990"/>
            <a:ext cx="5431421" cy="1656340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55" y="1548990"/>
            <a:ext cx="6103598" cy="3437440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6006003" y="209311"/>
            <a:ext cx="5943703" cy="1231866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Игра является полным оригиналом </a:t>
            </a:r>
            <a:r>
              <a:rPr lang="ru-RU" sz="2800" dirty="0" smtClean="0"/>
              <a:t>всех </a:t>
            </a:r>
            <a:r>
              <a:rPr lang="ru-RU" sz="2800" dirty="0"/>
              <a:t>остальных ранеров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72394" y="209311"/>
            <a:ext cx="5431422" cy="1231866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Для создания врагов, и персонажа существуют отдельные классы</a:t>
            </a:r>
            <a:endParaRPr lang="ru-RU" sz="2400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 rot="20824327">
            <a:off x="770496" y="2422660"/>
            <a:ext cx="2288074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Opponent:</a:t>
            </a:r>
            <a:endParaRPr kumimoji="0" lang="ru-RU" alt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 rot="1282834">
            <a:off x="2823060" y="2093482"/>
            <a:ext cx="2288074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Character:</a:t>
            </a:r>
            <a:endParaRPr kumimoji="0" lang="ru-RU" alt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172393" y="3696440"/>
            <a:ext cx="5431422" cy="950430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Для создания фона игры и препятствий</a:t>
            </a:r>
            <a:br>
              <a:rPr lang="ru-RU" sz="2400" dirty="0" smtClean="0"/>
            </a:br>
            <a:r>
              <a:rPr lang="ru-RU" sz="2400" dirty="0" smtClean="0"/>
              <a:t>класс </a:t>
            </a:r>
            <a:r>
              <a:rPr lang="en-US" sz="2400" dirty="0" smtClean="0"/>
              <a:t>logic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172393" y="4703346"/>
            <a:ext cx="5431421" cy="1656340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 rot="21039281">
            <a:off x="1569478" y="5252625"/>
            <a:ext cx="2637248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Logic:</a:t>
            </a:r>
            <a:endParaRPr kumimoji="0" lang="ru-RU" altLang="ru-RU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1257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353" y="-3971292"/>
            <a:ext cx="3439005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64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31278"/>
            <a:ext cx="5621312" cy="2206496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237344" y="3665097"/>
            <a:ext cx="5621312" cy="1738858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Необходимо добавить коллизию для препятствий и возможность взаимодействия с ними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151" y="202371"/>
            <a:ext cx="3509009" cy="2206496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237344" y="436190"/>
            <a:ext cx="5621312" cy="1738858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Фикс багов со звуковыми эффектами, а также остальных мелких багов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211585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54</Words>
  <Application>Microsoft Office PowerPoint</Application>
  <PresentationFormat>Широкоэкранный</PresentationFormat>
  <Paragraphs>12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JetBrains Mono</vt:lpstr>
      <vt:lpstr>Тема Office</vt:lpstr>
      <vt:lpstr> 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проект:psyhokids</dc:title>
  <dc:creator>User</dc:creator>
  <cp:lastModifiedBy>Джабраил Мавлаев</cp:lastModifiedBy>
  <cp:revision>12</cp:revision>
  <dcterms:created xsi:type="dcterms:W3CDTF">2022-01-23T19:46:53Z</dcterms:created>
  <dcterms:modified xsi:type="dcterms:W3CDTF">2022-01-24T07:07:56Z</dcterms:modified>
</cp:coreProperties>
</file>